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3" r:id="rId3"/>
    <p:sldId id="352" r:id="rId4"/>
    <p:sldId id="354" r:id="rId5"/>
    <p:sldId id="355" r:id="rId6"/>
    <p:sldId id="298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5" d="100"/>
          <a:sy n="85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7962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5816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02456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54847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4.2.5. Döndürülmüş Kesit Görünüşü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4.2.6. Detay Görünüş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Profil Kesit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TEKNİK RESMİNİ ALMA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1628800"/>
            <a:ext cx="86587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u="sng" dirty="0"/>
              <a:t>4.2.5. Döndürülmüş Kesit Görünüşü</a:t>
            </a:r>
            <a:r>
              <a:rPr lang="tr-TR" sz="1400" dirty="0"/>
              <a:t>	</a:t>
            </a:r>
          </a:p>
          <a:p>
            <a:pPr algn="l"/>
            <a:r>
              <a:rPr lang="tr-TR" sz="1400" dirty="0"/>
              <a:t>	Örnek parçada açılı olan kol kesit alınırken düz bir haldeymiş gibi düşünülerek </a:t>
            </a:r>
            <a:r>
              <a:rPr lang="tr-TR" sz="1400" dirty="0" err="1"/>
              <a:t>kesidi</a:t>
            </a:r>
            <a:r>
              <a:rPr lang="tr-TR" sz="1400" dirty="0"/>
              <a:t> alır ve kesit görünüşü buna göre çizilir. Kademeli yada düz kesit gibi düşünülür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B3221B-F7A5-FCB3-6882-DEAF48C9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32" t="35000" r="41982" b="24084"/>
          <a:stretch/>
        </p:blipFill>
        <p:spPr>
          <a:xfrm>
            <a:off x="1115616" y="2780928"/>
            <a:ext cx="6277824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4.2.6. </a:t>
            </a:r>
            <a:r>
              <a:rPr lang="en-US" sz="1800" b="1" u="sng" dirty="0" err="1"/>
              <a:t>Detay</a:t>
            </a:r>
            <a:r>
              <a:rPr lang="en-US" sz="1800" b="1" u="sng" dirty="0"/>
              <a:t> </a:t>
            </a:r>
            <a:r>
              <a:rPr lang="en-US" sz="1800" b="1" u="sng" dirty="0" err="1"/>
              <a:t>Görünüş</a:t>
            </a:r>
            <a:endParaRPr lang="tr-TR" sz="1800" b="1" u="sng" dirty="0"/>
          </a:p>
          <a:p>
            <a:pPr marL="273050" indent="-273050" algn="l"/>
            <a:r>
              <a:rPr lang="tr-TR" sz="1400" dirty="0"/>
              <a:t>	Parçaların görünüşleri oluşturulurken bazı küçük detaylar bulunabilir. Bu tür detaylar </a:t>
            </a:r>
            <a:r>
              <a:rPr lang="tr-TR" sz="1400" dirty="0" err="1"/>
              <a:t>Detail</a:t>
            </a:r>
            <a:r>
              <a:rPr lang="tr-TR" sz="1400" dirty="0"/>
              <a:t> </a:t>
            </a:r>
            <a:r>
              <a:rPr lang="tr-TR" sz="1400" dirty="0" err="1"/>
              <a:t>View</a:t>
            </a:r>
            <a:r>
              <a:rPr lang="tr-TR" sz="1400" dirty="0"/>
              <a:t> </a:t>
            </a:r>
          </a:p>
          <a:p>
            <a:pPr marL="273050" indent="-273050" algn="l"/>
            <a:r>
              <a:rPr lang="tr-TR" sz="1400" dirty="0"/>
              <a:t>(Detay Görünüş) komutu yardımı ile büyütülerek görüntülenebilir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1A4EF7-1E0B-5D82-C47C-5DB4D08AC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40" r="79137" b="83413"/>
          <a:stretch/>
        </p:blipFill>
        <p:spPr>
          <a:xfrm>
            <a:off x="1691680" y="3717032"/>
            <a:ext cx="5371397" cy="1368152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79D2D93-EC36-CE6E-5ADA-1306907C3394}"/>
              </a:ext>
            </a:extLst>
          </p:cNvPr>
          <p:cNvSpPr/>
          <p:nvPr/>
        </p:nvSpPr>
        <p:spPr bwMode="auto">
          <a:xfrm>
            <a:off x="4560024" y="4149080"/>
            <a:ext cx="792088" cy="64807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B6A77737-5A99-A42A-E074-72C6F60C90C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916" y="4941168"/>
            <a:ext cx="136815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2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B76308-0C7B-B41B-FC9C-0EA1D71FD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24801" r="39762" b="10800"/>
          <a:stretch/>
        </p:blipFill>
        <p:spPr>
          <a:xfrm>
            <a:off x="2771800" y="1654216"/>
            <a:ext cx="3600400" cy="48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Profil Kesit</a:t>
            </a:r>
          </a:p>
          <a:p>
            <a:pPr algn="l"/>
            <a:r>
              <a:rPr lang="tr-TR" sz="1400" dirty="0"/>
              <a:t>	Aşağıdaki örnek resimdeki gibi parçanın bir yerindeki </a:t>
            </a:r>
            <a:r>
              <a:rPr lang="tr-TR" sz="1400" dirty="0" err="1"/>
              <a:t>kesidin</a:t>
            </a:r>
            <a:r>
              <a:rPr lang="tr-TR" sz="1400" dirty="0"/>
              <a:t> parçanın içine yada başka bir tarafına çizilmesi ile ede edilen görünüşlerdir.	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C402CF-7FED-A082-0674-BFBD784B7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9" t="30040" r="29525" b="24259"/>
          <a:stretch/>
        </p:blipFill>
        <p:spPr>
          <a:xfrm>
            <a:off x="1643041" y="2893745"/>
            <a:ext cx="5760640" cy="38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8777</TotalTime>
  <Words>143</Words>
  <Application>Microsoft Office PowerPoint</Application>
  <PresentationFormat>Ekran Gösterisi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Sans Serif</vt:lpstr>
      <vt:lpstr>powerpoint-template-24</vt:lpstr>
      <vt:lpstr>4.2.5. Döndürülmüş Kesit Görünüşü 4.2.6. Detay Görünüş             Profil Kesit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91</cp:revision>
  <dcterms:created xsi:type="dcterms:W3CDTF">2021-12-22T17:52:59Z</dcterms:created>
  <dcterms:modified xsi:type="dcterms:W3CDTF">2024-12-07T22:26:38Z</dcterms:modified>
</cp:coreProperties>
</file>